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5" r:id="rId6"/>
    <p:sldId id="269" r:id="rId7"/>
    <p:sldId id="266" r:id="rId8"/>
    <p:sldId id="259" r:id="rId9"/>
    <p:sldId id="260" r:id="rId10"/>
    <p:sldId id="261" r:id="rId11"/>
    <p:sldId id="267" r:id="rId12"/>
    <p:sldId id="262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L4/5 Group 3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Game Name</a:t>
            </a:r>
          </a:p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Nathaniel Berger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Crofts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 </a:t>
            </a: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Rosca</a:t>
            </a: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Easy fun, serious fun and hard fun.</a:t>
            </a:r>
          </a:p>
          <a:p>
            <a:r>
              <a:rPr lang="en-GB" dirty="0" smtClean="0"/>
              <a:t>Mental challenge of spatial reasoning </a:t>
            </a:r>
            <a:r>
              <a:rPr lang="en-GB" dirty="0" smtClean="0"/>
              <a:t>mini game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Monachopsis</a:t>
            </a:r>
            <a:r>
              <a:rPr lang="en-GB" dirty="0" smtClean="0"/>
              <a:t> is promoted by the use of book themes to which the protagonist does not belong.</a:t>
            </a:r>
          </a:p>
          <a:p>
            <a:r>
              <a:rPr lang="en-GB" dirty="0" err="1" smtClean="0"/>
              <a:t>Vellichor</a:t>
            </a:r>
            <a:r>
              <a:rPr lang="en-GB" dirty="0" smtClean="0"/>
              <a:t> is promoted by the scene in the bookshop where the player begins/ends the game.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277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Plans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add multiple levels each themed around a different book. E.g. Dr Jekyll and Mr Hyde</a:t>
            </a:r>
            <a:r>
              <a:rPr lang="en-GB" dirty="0" smtClean="0"/>
              <a:t>.</a:t>
            </a:r>
          </a:p>
          <a:p>
            <a:r>
              <a:rPr lang="en-GB" dirty="0" smtClean="0"/>
              <a:t>To evolve the mental challenges to promote the obscure sorrows, and the theme of </a:t>
            </a:r>
            <a:r>
              <a:rPr lang="en-GB" smtClean="0"/>
              <a:t>the level.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1808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Alex:18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Heather:36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Nathaniel:23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Henry:22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 15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 37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7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Autofit/>
          </a:bodyPr>
          <a:lstStyle/>
          <a:p>
            <a:r>
              <a:rPr lang="en-GB" sz="8800" dirty="0" smtClean="0"/>
              <a:t>Questions?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00943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Demographics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Males &amp; females.</a:t>
            </a:r>
          </a:p>
          <a:p>
            <a:r>
              <a:rPr lang="en-GB" dirty="0" smtClean="0"/>
              <a:t>Aged 18-35.</a:t>
            </a:r>
          </a:p>
          <a:p>
            <a:r>
              <a:rPr lang="en-GB" dirty="0" smtClean="0"/>
              <a:t>Player Types: Explorers, Achievers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09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913" y="984492"/>
            <a:ext cx="8229600" cy="4525963"/>
          </a:xfrm>
        </p:spPr>
        <p:txBody>
          <a:bodyPr>
            <a:normAutofit/>
          </a:bodyPr>
          <a:lstStyle/>
          <a:p>
            <a:r>
              <a:rPr lang="en-GB" u="sng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Vellichor</a:t>
            </a:r>
            <a:endParaRPr lang="en-GB" u="sng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:\Users\Heather\Documents\GitHub\first-semester-l4-5-group-3\Art%20Assets\bookstore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" y="980729"/>
            <a:ext cx="448660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eather\Documents\GitHub\first-semester-l4-5-group-3\Art%20Assets\out of pl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62223"/>
            <a:ext cx="4644008" cy="30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87" y="4149080"/>
            <a:ext cx="44145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GB" sz="3200" dirty="0" smtClean="0"/>
          </a:p>
          <a:p>
            <a:pPr marL="457200" indent="-457200" algn="r">
              <a:buFont typeface="Arial" pitchFamily="34" charset="0"/>
              <a:buChar char="•"/>
            </a:pPr>
            <a:r>
              <a:rPr lang="en-GB" sz="3200" dirty="0" err="1" smtClean="0"/>
              <a:t>Monachopsis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-171400"/>
            <a:ext cx="8229600" cy="1143000"/>
          </a:xfrm>
        </p:spPr>
        <p:txBody>
          <a:bodyPr/>
          <a:lstStyle/>
          <a:p>
            <a:r>
              <a:rPr lang="en-GB" dirty="0" smtClean="0"/>
              <a:t>Concept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4690864" cy="573325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protagonist is travelling towards a bookstore that is the only place she feels that she belongs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When she arrives the owner of the bookstore asks for her help in recovering the missing books which have been stolen by a witch.</a:t>
            </a:r>
          </a:p>
          <a:p>
            <a:endParaRPr lang="en-GB" dirty="0"/>
          </a:p>
        </p:txBody>
      </p:sp>
      <p:pic>
        <p:nvPicPr>
          <p:cNvPr id="3074" name="Picture 2" descr="C:\Users\Heather\Documents\GitHub\first-semester-l4-5-group-3\Art%20Assets\Mood%20Boards\floria mood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17089"/>
            <a:ext cx="4300984" cy="307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eather\Documents\GitHub\first-semester-l4-5-group-3\Art%20Assets\Mood%20Boards\Layla_mood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82" y="3917770"/>
            <a:ext cx="3514836" cy="29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8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0768"/>
            <a:ext cx="3635896" cy="5517232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The player must complete physical challenges to collect book pages, </a:t>
            </a:r>
            <a:r>
              <a:rPr lang="en-GB" dirty="0" smtClean="0"/>
              <a:t>and </a:t>
            </a:r>
            <a:r>
              <a:rPr lang="en-GB" dirty="0" smtClean="0"/>
              <a:t>mental challenges to earn the book covers to return to the book store</a:t>
            </a:r>
            <a:r>
              <a:rPr lang="en-GB" dirty="0" smtClean="0"/>
              <a:t>. In achieving this the player will be rewarded with crystals they can use to open a portal to enter the witches book.</a:t>
            </a:r>
          </a:p>
          <a:p>
            <a:endParaRPr lang="en-GB" dirty="0" smtClean="0"/>
          </a:p>
          <a:p>
            <a:r>
              <a:rPr lang="en-GB" dirty="0" smtClean="0"/>
              <a:t>Once</a:t>
            </a:r>
            <a:r>
              <a:rPr lang="en-GB" dirty="0" smtClean="0"/>
              <a:t> </a:t>
            </a:r>
            <a:r>
              <a:rPr lang="en-GB" dirty="0" smtClean="0"/>
              <a:t>the </a:t>
            </a:r>
            <a:r>
              <a:rPr lang="en-GB" dirty="0" smtClean="0"/>
              <a:t>player has x crystals they </a:t>
            </a:r>
            <a:r>
              <a:rPr lang="en-GB" dirty="0" smtClean="0"/>
              <a:t>will enter a boss battle with the witch</a:t>
            </a:r>
            <a:r>
              <a:rPr lang="en-GB" dirty="0" smtClean="0"/>
              <a:t>.</a:t>
            </a:r>
            <a:endParaRPr lang="en-GB" dirty="0" smtClean="0"/>
          </a:p>
        </p:txBody>
      </p:sp>
      <p:pic>
        <p:nvPicPr>
          <p:cNvPr id="1026" name="Picture 2" descr="C:\Users\Heather\Documents\GitHub\first-semester-l4-5-group-3\Presentations\gameScreenShot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87" y="1340769"/>
            <a:ext cx="3540465" cy="283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041" y="2086942"/>
            <a:ext cx="4270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Heather\Documents\GitHub\first-semester-l4-5-group-3\Art%20Assets\Mood%20Boards\kalis_moodbo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55514"/>
            <a:ext cx="2390072" cy="300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9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</a:t>
            </a:r>
            <a:r>
              <a:rPr lang="en-GB" dirty="0" smtClean="0"/>
              <a:t>the journey is complete the protagonist will remain at the bookstore, somewhere they finally belong.</a:t>
            </a:r>
          </a:p>
        </p:txBody>
      </p:sp>
    </p:spTree>
    <p:extLst>
      <p:ext uri="{BB962C8B-B14F-4D97-AF65-F5344CB8AC3E}">
        <p14:creationId xmlns:p14="http://schemas.microsoft.com/office/powerpoint/2010/main" val="237319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GB" dirty="0" smtClean="0"/>
              <a:t>Game Flow Chart</a:t>
            </a:r>
            <a:endParaRPr lang="en-GB" dirty="0"/>
          </a:p>
        </p:txBody>
      </p:sp>
      <p:pic>
        <p:nvPicPr>
          <p:cNvPr id="1026" name="Picture 2" descr="C:\Users\Heather\Documents\GitHub\first-semester-l4-5-group-3\Presentations\game_flow_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05259"/>
            <a:ext cx="5852741" cy="585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14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Movement.</a:t>
            </a:r>
          </a:p>
          <a:p>
            <a:r>
              <a:rPr lang="en-GB" dirty="0" smtClean="0"/>
              <a:t>Jumping</a:t>
            </a:r>
          </a:p>
          <a:p>
            <a:r>
              <a:rPr lang="en-GB" dirty="0" smtClean="0"/>
              <a:t>Collecting book pages</a:t>
            </a:r>
          </a:p>
          <a:p>
            <a:r>
              <a:rPr lang="en-GB" dirty="0" smtClean="0"/>
              <a:t>Accurately judging distances for jumps between platforms.</a:t>
            </a:r>
          </a:p>
          <a:p>
            <a:r>
              <a:rPr lang="en-GB" dirty="0" smtClean="0"/>
              <a:t>Twitch/precision skill.</a:t>
            </a:r>
          </a:p>
          <a:p>
            <a:r>
              <a:rPr lang="en-GB" dirty="0" smtClean="0"/>
              <a:t>Spatial reasoning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89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Dynamics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Spatial </a:t>
            </a:r>
            <a:r>
              <a:rPr lang="en-GB" dirty="0" smtClean="0"/>
              <a:t>reasoning mini game.</a:t>
            </a:r>
          </a:p>
          <a:p>
            <a:r>
              <a:rPr lang="en-GB" dirty="0" smtClean="0"/>
              <a:t>Take the higher route of platforms for more points.</a:t>
            </a:r>
          </a:p>
          <a:p>
            <a:r>
              <a:rPr lang="en-GB" dirty="0" smtClean="0"/>
              <a:t>Take the bottom route for a safer journey, but less points.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11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325</Words>
  <Application>Microsoft Office PowerPoint</Application>
  <PresentationFormat>On-screen Show (4:3)</PresentationFormat>
  <Paragraphs>64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L4/5 Group 3</vt:lpstr>
      <vt:lpstr>Demographics</vt:lpstr>
      <vt:lpstr>Concept Outline</vt:lpstr>
      <vt:lpstr>Concept Outline</vt:lpstr>
      <vt:lpstr>Concept Outline</vt:lpstr>
      <vt:lpstr>Concept Outline</vt:lpstr>
      <vt:lpstr>Game Flow Chart</vt:lpstr>
      <vt:lpstr>Mechanics</vt:lpstr>
      <vt:lpstr>Dynamics</vt:lpstr>
      <vt:lpstr>Aesthetics</vt:lpstr>
      <vt:lpstr>Future Plans</vt:lpstr>
      <vt:lpstr>Sprint Information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Heather B</cp:lastModifiedBy>
  <cp:revision>25</cp:revision>
  <dcterms:created xsi:type="dcterms:W3CDTF">2016-10-01T10:12:36Z</dcterms:created>
  <dcterms:modified xsi:type="dcterms:W3CDTF">2016-11-15T10:14:34Z</dcterms:modified>
</cp:coreProperties>
</file>